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03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9BFF0F-9F7B-4535-84E5-44EC671808F3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AF5FCE-7EDE-4FC8-BC55-A082FBEDF24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wind.wav"/>
          </p:stSnd>
        </p:sndAc>
      </p:transition>
    </mc:Choice>
    <mc:Fallback xmlns="">
      <p:transition spd="slow">
        <p:circle/>
        <p:sndAc>
          <p:stSnd>
            <p:snd r:embed="rId3" name="wind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9BFF0F-9F7B-4535-84E5-44EC671808F3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AF5FCE-7EDE-4FC8-BC55-A082FBEDF2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wind.wav"/>
          </p:stSnd>
        </p:sndAc>
      </p:transition>
    </mc:Choice>
    <mc:Fallback xmlns="">
      <p:transition spd="slow">
        <p:circle/>
        <p:sndAc>
          <p:stSnd>
            <p:snd r:embed="rId3" name="wind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9BFF0F-9F7B-4535-84E5-44EC671808F3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AF5FCE-7EDE-4FC8-BC55-A082FBEDF24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wind.wav"/>
          </p:stSnd>
        </p:sndAc>
      </p:transition>
    </mc:Choice>
    <mc:Fallback xmlns="">
      <p:transition spd="slow">
        <p:circle/>
        <p:sndAc>
          <p:stSnd>
            <p:snd r:embed="rId3" name="wind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9BFF0F-9F7B-4535-84E5-44EC671808F3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AF5FCE-7EDE-4FC8-BC55-A082FBEDF2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wind.wav"/>
          </p:stSnd>
        </p:sndAc>
      </p:transition>
    </mc:Choice>
    <mc:Fallback xmlns="">
      <p:transition spd="slow">
        <p:circle/>
        <p:sndAc>
          <p:stSnd>
            <p:snd r:embed="rId3" name="wind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9BFF0F-9F7B-4535-84E5-44EC671808F3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AF5FCE-7EDE-4FC8-BC55-A082FBEDF2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wind.wav"/>
          </p:stSnd>
        </p:sndAc>
      </p:transition>
    </mc:Choice>
    <mc:Fallback xmlns="">
      <p:transition spd="slow">
        <p:circle/>
        <p:sndAc>
          <p:stSnd>
            <p:snd r:embed="rId3" name="wind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9BFF0F-9F7B-4535-84E5-44EC671808F3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AF5FCE-7EDE-4FC8-BC55-A082FBEDF2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wind.wav"/>
          </p:stSnd>
        </p:sndAc>
      </p:transition>
    </mc:Choice>
    <mc:Fallback xmlns="">
      <p:transition spd="slow">
        <p:circle/>
        <p:sndAc>
          <p:stSnd>
            <p:snd r:embed="rId3" name="wind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9BFF0F-9F7B-4535-84E5-44EC671808F3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AF5FCE-7EDE-4FC8-BC55-A082FBEDF24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wind.wav"/>
          </p:stSnd>
        </p:sndAc>
      </p:transition>
    </mc:Choice>
    <mc:Fallback xmlns="">
      <p:transition spd="slow">
        <p:circle/>
        <p:sndAc>
          <p:stSnd>
            <p:snd r:embed="rId3" name="wind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9BFF0F-9F7B-4535-84E5-44EC671808F3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AF5FCE-7EDE-4FC8-BC55-A082FBEDF2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wind.wav"/>
          </p:stSnd>
        </p:sndAc>
      </p:transition>
    </mc:Choice>
    <mc:Fallback xmlns="">
      <p:transition spd="slow">
        <p:circle/>
        <p:sndAc>
          <p:stSnd>
            <p:snd r:embed="rId3" name="wind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9BFF0F-9F7B-4535-84E5-44EC671808F3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AF5FCE-7EDE-4FC8-BC55-A082FBEDF24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wind.wav"/>
          </p:stSnd>
        </p:sndAc>
      </p:transition>
    </mc:Choice>
    <mc:Fallback xmlns="">
      <p:transition spd="slow">
        <p:circle/>
        <p:sndAc>
          <p:stSnd>
            <p:snd r:embed="rId3" name="wind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9BFF0F-9F7B-4535-84E5-44EC671808F3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AF5FCE-7EDE-4FC8-BC55-A082FBEDF2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wind.wav"/>
          </p:stSnd>
        </p:sndAc>
      </p:transition>
    </mc:Choice>
    <mc:Fallback xmlns="">
      <p:transition spd="slow">
        <p:circle/>
        <p:sndAc>
          <p:stSnd>
            <p:snd r:embed="rId3" name="wind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9BFF0F-9F7B-4535-84E5-44EC671808F3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AF5FCE-7EDE-4FC8-BC55-A082FBEDF2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" name="wind.wav"/>
          </p:stSnd>
        </p:sndAc>
      </p:transition>
    </mc:Choice>
    <mc:Fallback xmlns="">
      <p:transition spd="slow">
        <p:circle/>
        <p:sndAc>
          <p:stSnd>
            <p:snd r:embed="rId3" name="wind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39BFF0F-9F7B-4535-84E5-44EC671808F3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CAF5FCE-7EDE-4FC8-BC55-A082FBEDF24A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circle/>
        <p:sndAc>
          <p:stSnd>
            <p:snd r:embed="rId13" name="wind.wav"/>
          </p:stSnd>
        </p:sndAc>
      </p:transition>
    </mc:Choice>
    <mc:Fallback xmlns="">
      <p:transition spd="slow">
        <p:circle/>
        <p:sndAc>
          <p:stSnd>
            <p:snd r:embed="rId14" name="wind.wav"/>
          </p:stSnd>
        </p:sndAc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838200"/>
            <a:ext cx="8437418" cy="3505200"/>
          </a:xfrm>
        </p:spPr>
        <p:txBody>
          <a:bodyPr>
            <a:normAutofit fontScale="90000"/>
          </a:bodyPr>
          <a:lstStyle/>
          <a:p>
            <a:r>
              <a:rPr lang="bn-BD" dirty="0" smtClean="0"/>
              <a:t/>
            </a:r>
            <a:br>
              <a:rPr lang="bn-BD" dirty="0" smtClean="0"/>
            </a:br>
            <a:r>
              <a:rPr lang="bn-BD" sz="6700" dirty="0" smtClean="0"/>
              <a:t>মোঃ ময়নুল কবির</a:t>
            </a:r>
            <a:br>
              <a:rPr lang="bn-BD" sz="6700" dirty="0" smtClean="0"/>
            </a:br>
            <a:r>
              <a:rPr lang="bn-BD" i="1" dirty="0" smtClean="0">
                <a:solidFill>
                  <a:srgbClr val="C00000"/>
                </a:solidFill>
              </a:rPr>
              <a:t>জুনিয়াদহ মাধ্যমিক বিদ্যালয়</a:t>
            </a:r>
            <a:r>
              <a:rPr lang="en-US" i="1" dirty="0" smtClean="0">
                <a:solidFill>
                  <a:srgbClr val="C00000"/>
                </a:solidFill>
              </a:rPr>
              <a:t/>
            </a:r>
            <a:br>
              <a:rPr lang="en-US" i="1" dirty="0" smtClean="0">
                <a:solidFill>
                  <a:srgbClr val="C00000"/>
                </a:solidFill>
              </a:rPr>
            </a:br>
            <a:r>
              <a:rPr lang="bn-BD" dirty="0" smtClean="0">
                <a:solidFill>
                  <a:srgbClr val="002060"/>
                </a:solidFill>
              </a:rPr>
              <a:t>ভেড়ামারা,কুষ্টিয়া।             ৭ম শ্রেণী</a:t>
            </a:r>
            <a:br>
              <a:rPr lang="bn-BD" dirty="0" smtClean="0">
                <a:solidFill>
                  <a:srgbClr val="002060"/>
                </a:solidFill>
              </a:rPr>
            </a:br>
            <a:r>
              <a:rPr lang="bn-BD" dirty="0" smtClean="0">
                <a:solidFill>
                  <a:srgbClr val="002060"/>
                </a:solidFill>
              </a:rPr>
              <a:t>                                ২য়</a:t>
            </a:r>
            <a:r>
              <a:rPr lang="bn-BD" dirty="0" smtClean="0">
                <a:solidFill>
                  <a:srgbClr val="002060"/>
                </a:solidFill>
              </a:rPr>
              <a:t>অধ্যায়</a:t>
            </a:r>
            <a:r>
              <a:rPr lang="bn-BD" dirty="0" smtClean="0">
                <a:solidFill>
                  <a:srgbClr val="002060"/>
                </a:solidFill>
              </a:rPr>
              <a:t/>
            </a:r>
            <a:br>
              <a:rPr lang="bn-BD" dirty="0" smtClean="0">
                <a:solidFill>
                  <a:srgbClr val="002060"/>
                </a:solidFill>
              </a:rPr>
            </a:br>
            <a:r>
              <a:rPr lang="bn-BD" dirty="0" smtClean="0">
                <a:solidFill>
                  <a:srgbClr val="002060"/>
                </a:solidFill>
              </a:rPr>
              <a:t>                                                                         </a:t>
            </a:r>
            <a:endParaRPr lang="en-US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84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:circle/>
        <p:sndAc>
          <p:stSnd>
            <p:snd r:embed="rId2" name="wind.wav"/>
          </p:stSnd>
        </p:sndAc>
      </p:transition>
    </mc:Choice>
    <mc:Fallback xmlns="">
      <p:transition spd="slow" advTm="0">
        <p:circle/>
        <p:sndAc>
          <p:stSnd>
            <p:snd r:embed="rId3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540327" y="2362200"/>
            <a:ext cx="914400" cy="914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3124200" y="2057400"/>
            <a:ext cx="1752600" cy="1676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>
            <a:off x="6096000" y="1586345"/>
            <a:ext cx="2514600" cy="261850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" y="3505200"/>
            <a:ext cx="1371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১সে.মি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352800" y="38100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২সে.মি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81800" y="434103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৩সে.মি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752600" y="51816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C00000"/>
                </a:solidFill>
              </a:rPr>
              <a:t>ছোট থেকে বড়</a:t>
            </a:r>
            <a:endParaRPr lang="en-US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32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2" name="push.wav"/>
          </p:stSnd>
        </p:sndAc>
      </p:transition>
    </mc:Choice>
    <mc:Fallback xmlns="">
      <p:transition spd="slow">
        <p:split orient="vert"/>
        <p:sndAc>
          <p:stSnd>
            <p:snd r:embed="rId3" name="pu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00200"/>
            <a:ext cx="2224632" cy="1249488"/>
          </a:xfrm>
        </p:spPr>
      </p:pic>
      <p:sp>
        <p:nvSpPr>
          <p:cNvPr id="2" name="Isosceles Triangle 1"/>
          <p:cNvSpPr/>
          <p:nvPr/>
        </p:nvSpPr>
        <p:spPr>
          <a:xfrm>
            <a:off x="34636" y="1087582"/>
            <a:ext cx="3464264" cy="254300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sosceles Triangle 2"/>
          <p:cNvSpPr/>
          <p:nvPr/>
        </p:nvSpPr>
        <p:spPr>
          <a:xfrm>
            <a:off x="3733800" y="1649388"/>
            <a:ext cx="2889928" cy="19812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>
            <a:off x="7010400" y="1954188"/>
            <a:ext cx="1981200" cy="1676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3962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৯ব.মি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322618" y="3962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৬ব.মি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15200" y="37338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৩ব.মি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498900" y="4710545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বড় থেকে ছোট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0603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wind.wav"/>
          </p:stSnd>
        </p:sndAc>
      </p:transition>
    </mc:Choice>
    <mc:Fallback xmlns="">
      <p:transition spd="slow">
        <p:circle/>
        <p:sndAc>
          <p:stSnd>
            <p:snd r:embed="rId5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838200"/>
            <a:ext cx="8534400" cy="3352800"/>
          </a:xfrm>
        </p:spPr>
        <p:txBody>
          <a:bodyPr>
            <a:normAutofit/>
          </a:bodyPr>
          <a:lstStyle/>
          <a:p>
            <a:r>
              <a:rPr lang="bn-BD" u="sng" dirty="0" smtClean="0"/>
              <a:t>আজকের পাঠ:</a:t>
            </a:r>
            <a:br>
              <a:rPr lang="bn-BD" u="sng" dirty="0" smtClean="0"/>
            </a:br>
            <a:r>
              <a:rPr lang="bn-BD" dirty="0" smtClean="0"/>
              <a:t>অনুপাত</a:t>
            </a:r>
            <a:r>
              <a:rPr lang="en-US" dirty="0" smtClean="0"/>
              <a:t> </a:t>
            </a:r>
            <a:r>
              <a:rPr lang="bn-BD" dirty="0" smtClean="0"/>
              <a:t>ও</a:t>
            </a:r>
            <a:r>
              <a:rPr lang="en-US" dirty="0" smtClean="0"/>
              <a:t> </a:t>
            </a:r>
            <a:r>
              <a:rPr lang="bn-BD" dirty="0" smtClean="0"/>
              <a:t>সমানুপাত</a:t>
            </a:r>
            <a:r>
              <a:rPr lang="bn-BD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97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wind.wav"/>
          </p:stSnd>
        </p:sndAc>
      </p:transition>
    </mc:Choice>
    <mc:Fallback xmlns="">
      <p:transition spd="slow">
        <p:circle/>
        <p:sndAc>
          <p:stSnd>
            <p:snd r:embed="rId3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u="sng" dirty="0" smtClean="0"/>
              <a:t>শিখন ফল:</a:t>
            </a:r>
            <a:br>
              <a:rPr lang="bn-BD" u="sng" dirty="0" smtClean="0"/>
            </a:b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686800" cy="4221163"/>
          </a:xfrm>
        </p:spPr>
        <p:txBody>
          <a:bodyPr/>
          <a:lstStyle/>
          <a:p>
            <a:r>
              <a:rPr lang="bn-BD" dirty="0" smtClean="0"/>
              <a:t>বহুরাশি ও ধারাবাহিক অনুপাত ব্যাখ্যা করতে পারবে</a:t>
            </a:r>
          </a:p>
          <a:p>
            <a:r>
              <a:rPr lang="bn-BD" dirty="0" smtClean="0"/>
              <a:t>সমানুপাতের ধারনা ব্যাখ্যা করতে পারবে</a:t>
            </a:r>
          </a:p>
          <a:p>
            <a:r>
              <a:rPr lang="bn-BD" dirty="0" smtClean="0"/>
              <a:t>সমানুপাত সংক্রান্ত সমস্যা সমাধান করতে পারবে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08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wind.wav"/>
          </p:stSnd>
        </p:sndAc>
      </p:transition>
    </mc:Choice>
    <mc:Fallback xmlns="">
      <p:transition spd="slow">
        <p:circle/>
        <p:sndAc>
          <p:stSnd>
            <p:snd r:embed="rId3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/>
          <a:lstStyle/>
          <a:p>
            <a:r>
              <a:rPr lang="bn-BD" u="sng" dirty="0" smtClean="0"/>
              <a:t>মূল উপস্থাপনা: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/>
              <a:t>মনে কর,সোহাগ ১০টাকা দিয়ে চিপস এবং২৫ টাকা দিয়ে লবণ কিনলো</a:t>
            </a:r>
          </a:p>
          <a:p>
            <a:r>
              <a:rPr lang="bn-BD" dirty="0" smtClean="0"/>
              <a:t>এখানে লবণ ও চিপস এর দামের অনুপাত২৫:১০ বা ৫:২ 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405115"/>
      </p:ext>
    </p:extLst>
  </p:cSld>
  <p:clrMapOvr>
    <a:masterClrMapping/>
  </p:clrMapOvr>
  <p:transition spd="slow">
    <p:push dir="u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/>
              <a:t>আবার, একটি শ্রেণীতে ৫০জনছাত্র এবং২০জন ছাত্রী</a:t>
            </a:r>
          </a:p>
          <a:p>
            <a:pPr marL="0" indent="0">
              <a:buNone/>
            </a:pPr>
            <a:r>
              <a:rPr lang="bn-BD" dirty="0" smtClean="0"/>
              <a:t>  এখানে,ছাত্র ও ছাত্রীর অনুপাত ৫০:২০ বা ৫:২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874306"/>
      </p:ext>
    </p:extLst>
  </p:cSld>
  <p:clrMapOvr>
    <a:masterClrMapping/>
  </p:clrMapOvr>
  <p:transition spd="slow">
    <p:pull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3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6000" dirty="0" smtClean="0"/>
              <a:t>উভয় ক্ষেত্রে অনুপাত দুইটি সমান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40318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/>
              <a:t>চারটি রাশির ১ম ও ২য় রশির অনুপাত এবং ৩য় ও ৪র্থ রাশির অনুপাত পরস্পর সমান হলে, রাশি চারটি একটি সমানুপাত তৈরি করে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90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/>
              <a:t>সমানুপাতের ১ম ও ৪র্থ রাশিকে প্রান্তীয় রাশি বলে।</a:t>
            </a:r>
          </a:p>
          <a:p>
            <a:r>
              <a:rPr lang="bn-BD" dirty="0" smtClean="0"/>
              <a:t>সমানুপাতের ২য় ও ৩য় রাশিকে মধ্য রাশি বলে।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77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wind.wav"/>
          </p:stSnd>
        </p:sndAc>
      </p:transition>
    </mc:Choice>
    <mc:Fallback xmlns="">
      <p:transition spd="slow">
        <p:circle/>
        <p:sndAc>
          <p:stSnd>
            <p:snd r:embed="rId3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u="sng" dirty="0" smtClean="0"/>
              <a:t>দলীয় কাজ: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/>
              <a:t>১,৩,৬ এর ৪র্থ সমানুপাতি নির্নয় কর।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88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04800"/>
            <a:ext cx="7498080" cy="1143000"/>
          </a:xfrm>
        </p:spPr>
        <p:txBody>
          <a:bodyPr/>
          <a:lstStyle/>
          <a:p>
            <a:r>
              <a:rPr lang="bn-BD" u="sng" dirty="0" smtClean="0"/>
              <a:t>মূল্যায়ন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/>
              <a:t>অনুপাত কাকে বলে?</a:t>
            </a:r>
          </a:p>
          <a:p>
            <a:r>
              <a:rPr lang="bn-BD" dirty="0" smtClean="0"/>
              <a:t>সমানুপাত কি?</a:t>
            </a:r>
          </a:p>
          <a:p>
            <a:r>
              <a:rPr lang="bn-BD" dirty="0" smtClean="0"/>
              <a:t>ক্রমিক সমানুপাত কাকে বলে?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74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u="sng" dirty="0" smtClean="0"/>
              <a:t>বাড়ির কাজ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/>
              <a:t>পিতা ও পূত্রের বয়সের অনুপাত ৭:২ । পিতার বয়স ২৮ বছর হলে পূত্রের বযস কত?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894397"/>
      </p:ext>
    </p:extLst>
  </p:cSld>
  <p:clrMapOvr>
    <a:masterClrMapping/>
  </p:clrMapOvr>
  <p:transition spd="slow">
    <p:wheel spokes="1"/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200400"/>
            <a:ext cx="4267200" cy="1039427"/>
          </a:xfrm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C00000"/>
                </a:solidFill>
              </a:rPr>
              <a:t>ধন্যবাদ</a:t>
            </a:r>
            <a:endParaRPr lang="en-US" sz="9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31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wind.wav"/>
          </p:stSnd>
        </p:sndAc>
      </p:transition>
    </mc:Choice>
    <mc:Fallback xmlns="">
      <p:transition spd="slow">
        <p:circle/>
        <p:sndAc>
          <p:stSnd>
            <p:snd r:embed="rId3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176</TotalTime>
  <Words>162</Words>
  <Application>Microsoft Office PowerPoint</Application>
  <PresentationFormat>On-screen Show (4:3)</PresentationFormat>
  <Paragraphs>32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Solstice</vt:lpstr>
      <vt:lpstr> মোঃ ময়নুল কবির জুনিয়াদহ মাধ্যমিক বিদ্যালয় ভেড়ামারা,কুষ্টিয়া।             ৭ম শ্রেণী                                 ২য়অধ্যায়                                                                          </vt:lpstr>
      <vt:lpstr>PowerPoint Presentation</vt:lpstr>
      <vt:lpstr>PowerPoint Presentation</vt:lpstr>
      <vt:lpstr>আজকের পাঠ: অনুপাত ও সমানুপাত।</vt:lpstr>
      <vt:lpstr>শিখন ফল: </vt:lpstr>
      <vt:lpstr>মূল উপস্থাপনা:</vt:lpstr>
      <vt:lpstr>PowerPoint Presentation</vt:lpstr>
      <vt:lpstr>PowerPoint Presentation</vt:lpstr>
      <vt:lpstr>PowerPoint Presentation</vt:lpstr>
      <vt:lpstr>PowerPoint Presentation</vt:lpstr>
      <vt:lpstr>দলীয় কাজ:</vt:lpstr>
      <vt:lpstr>মূল্যায়ন</vt:lpstr>
      <vt:lpstr>বাড়ির কাজ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পরিচিতি মোঃ ময়নুল কবির জুনিয়াদহ মাধ্যমিক বিদ্যালয়</dc:title>
  <dc:creator>TSS</dc:creator>
  <cp:lastModifiedBy>TSS</cp:lastModifiedBy>
  <cp:revision>26</cp:revision>
  <dcterms:created xsi:type="dcterms:W3CDTF">2013-06-12T00:51:59Z</dcterms:created>
  <dcterms:modified xsi:type="dcterms:W3CDTF">2013-06-13T04:24:19Z</dcterms:modified>
</cp:coreProperties>
</file>